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145-1362-4B3D-AEFE-AEFFD2BE198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90C9-BBC2-4614-A897-B59146094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3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145-1362-4B3D-AEFE-AEFFD2BE198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90C9-BBC2-4614-A897-B59146094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0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145-1362-4B3D-AEFE-AEFFD2BE198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90C9-BBC2-4614-A897-B59146094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145-1362-4B3D-AEFE-AEFFD2BE198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90C9-BBC2-4614-A897-B59146094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145-1362-4B3D-AEFE-AEFFD2BE198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90C9-BBC2-4614-A897-B59146094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2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145-1362-4B3D-AEFE-AEFFD2BE198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90C9-BBC2-4614-A897-B59146094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3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145-1362-4B3D-AEFE-AEFFD2BE198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90C9-BBC2-4614-A897-B59146094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6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145-1362-4B3D-AEFE-AEFFD2BE198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90C9-BBC2-4614-A897-B59146094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1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145-1362-4B3D-AEFE-AEFFD2BE198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90C9-BBC2-4614-A897-B59146094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8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145-1362-4B3D-AEFE-AEFFD2BE198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90C9-BBC2-4614-A897-B59146094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0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145-1362-4B3D-AEFE-AEFFD2BE198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90C9-BBC2-4614-A897-B59146094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E6145-1362-4B3D-AEFE-AEFFD2BE198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90C9-BBC2-4614-A897-B59146094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4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9101"/>
            <a:ext cx="7898674" cy="942386"/>
          </a:xfrm>
        </p:spPr>
        <p:txBody>
          <a:bodyPr/>
          <a:lstStyle/>
          <a:p>
            <a:r>
              <a:rPr lang="en-US" dirty="0" smtClean="0"/>
              <a:t>Rock Cycle Poster – Research Day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001487"/>
            <a:ext cx="5514109" cy="552862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Your task today is to appropriately use the chrome books to research rocks and the rock cycle </a:t>
            </a:r>
          </a:p>
          <a:p>
            <a:r>
              <a:rPr lang="en-US" dirty="0" smtClean="0"/>
              <a:t>Use the internet to research types of rocks, processes and terminology. </a:t>
            </a:r>
          </a:p>
          <a:p>
            <a:r>
              <a:rPr lang="en-US" dirty="0" smtClean="0"/>
              <a:t>Don’t limit yourself to just the basic information. Dig a bit deeper – for example find out specific types of each rock type</a:t>
            </a:r>
          </a:p>
          <a:p>
            <a:r>
              <a:rPr lang="en-US" dirty="0" smtClean="0"/>
              <a:t>You will use all of this information to create your own poster of the rock cycle that will include pictures and illustrations. </a:t>
            </a:r>
          </a:p>
          <a:p>
            <a:r>
              <a:rPr lang="en-US" dirty="0" smtClean="0"/>
              <a:t>Use the sheets provided to guide your research.  </a:t>
            </a:r>
          </a:p>
          <a:p>
            <a:pPr marL="0" indent="0">
              <a:buNone/>
            </a:pPr>
            <a:r>
              <a:rPr lang="en-US" dirty="0" smtClean="0"/>
              <a:t>Tips… </a:t>
            </a:r>
          </a:p>
          <a:p>
            <a:pPr lvl="1"/>
            <a:r>
              <a:rPr lang="en-US" dirty="0" smtClean="0"/>
              <a:t>Be sure to use more than one site this way you can double check your research</a:t>
            </a:r>
          </a:p>
          <a:p>
            <a:pPr lvl="1"/>
            <a:r>
              <a:rPr lang="en-US" dirty="0" smtClean="0"/>
              <a:t>If you find specific examples / pictures you want to use on your poster save them. They can be printed in color and used on the poster itself </a:t>
            </a:r>
          </a:p>
          <a:p>
            <a:pPr lvl="1"/>
            <a:r>
              <a:rPr lang="en-US" dirty="0" smtClean="0"/>
              <a:t>If you find interesting facts save them – they can also be added to your poster. </a:t>
            </a:r>
          </a:p>
          <a:p>
            <a:pPr lvl="1"/>
            <a:r>
              <a:rPr lang="en-US" dirty="0" smtClean="0"/>
              <a:t>DO NOT – copy text from websites word for word – this will get you a zero.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1041" y="1506583"/>
            <a:ext cx="5233851" cy="5211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211" y="59101"/>
            <a:ext cx="3936275" cy="144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7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174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Rock Cycle Poster – Research Day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Cycle Poster – Research Day</dc:title>
  <dc:creator>Jason Tyler</dc:creator>
  <cp:lastModifiedBy>Jason Tyler</cp:lastModifiedBy>
  <cp:revision>2</cp:revision>
  <dcterms:created xsi:type="dcterms:W3CDTF">2018-01-31T11:32:26Z</dcterms:created>
  <dcterms:modified xsi:type="dcterms:W3CDTF">2018-01-31T11:45:47Z</dcterms:modified>
</cp:coreProperties>
</file>